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5E2C-FA31-354D-B86F-0397751056A8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02/12/2019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CB02C-2E00-434F-98EE-F0A5A7B5BFB1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32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5E2C-FA31-354D-B86F-0397751056A8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02/12/2019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CB02C-2E00-434F-98EE-F0A5A7B5BFB1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62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5E2C-FA31-354D-B86F-0397751056A8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02/12/2019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CB02C-2E00-434F-98EE-F0A5A7B5BFB1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536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5E2C-FA31-354D-B86F-0397751056A8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02/12/2019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CB02C-2E00-434F-98EE-F0A5A7B5BFB1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9" t="10714" r="3390" b="7352"/>
          <a:stretch/>
        </p:blipFill>
        <p:spPr>
          <a:xfrm>
            <a:off x="0" y="355754"/>
            <a:ext cx="3034519" cy="58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9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5E2C-FA31-354D-B86F-0397751056A8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02/12/2019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CB02C-2E00-434F-98EE-F0A5A7B5BFB1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832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5E2C-FA31-354D-B86F-0397751056A8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02/12/2019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CB02C-2E00-434F-98EE-F0A5A7B5BFB1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22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5E2C-FA31-354D-B86F-0397751056A8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02/12/2019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CB02C-2E00-434F-98EE-F0A5A7B5BFB1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85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5E2C-FA31-354D-B86F-0397751056A8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02/12/2019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CB02C-2E00-434F-98EE-F0A5A7B5BFB1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55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5E2C-FA31-354D-B86F-0397751056A8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02/12/2019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CB02C-2E00-434F-98EE-F0A5A7B5BFB1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05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5E2C-FA31-354D-B86F-0397751056A8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02/12/2019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CB02C-2E00-434F-98EE-F0A5A7B5BFB1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827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5E2C-FA31-354D-B86F-0397751056A8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02/12/2019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CB02C-2E00-434F-98EE-F0A5A7B5BFB1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500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15E2C-FA31-354D-B86F-0397751056A8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02/12/2019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CB02C-2E00-434F-98EE-F0A5A7B5BFB1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966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2103122" cy="6858000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solidFill>
                <a:prstClr val="white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9" t="10714" r="3390" b="7352"/>
          <a:stretch/>
        </p:blipFill>
        <p:spPr>
          <a:xfrm>
            <a:off x="0" y="480448"/>
            <a:ext cx="3440430" cy="660115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2643016" y="885401"/>
            <a:ext cx="88309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ES_tradnl" sz="2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ES_tradnl" sz="2400" b="1" dirty="0">
              <a:solidFill>
                <a:srgbClr val="3366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s-MX" sz="2400" b="1" dirty="0">
                <a:solidFill>
                  <a:srgbClr val="33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SECTORIAL PARA LA ATENCIÓN DE LA POBLACIÓN EN SITUACIÓN DE DISCAPACIDAD </a:t>
            </a:r>
          </a:p>
        </p:txBody>
      </p:sp>
      <p:pic>
        <p:nvPicPr>
          <p:cNvPr id="1026" name="Picture 2" descr="Resultado de imagen para agencia nacional de hidrocarburo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3263" y="6001174"/>
            <a:ext cx="1221266" cy="427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para Servicio GeolÃ³gico Colombian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0792" y="5920154"/>
            <a:ext cx="1324533" cy="53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n para comisiÃ³n de regulaciÃ³n de energÃ­a y gas (creg)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803" y="6001174"/>
            <a:ext cx="990051" cy="523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n relacionad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5849" y="6010034"/>
            <a:ext cx="1227073" cy="487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sultado de imagen para Agencia Nacional de MinerÃ­a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8" t="13800" b="9100"/>
          <a:stretch/>
        </p:blipFill>
        <p:spPr bwMode="auto">
          <a:xfrm>
            <a:off x="2626866" y="5932115"/>
            <a:ext cx="1627128" cy="559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Resultado de imagen para Instituto de PlanificaciÃ³n y PromociÃ³n de Soluciones EnergÃ©ticas para las Zonas No interconectada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1207" y="5920154"/>
            <a:ext cx="1403748" cy="55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55849" y="2402680"/>
            <a:ext cx="7161905" cy="104762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7436481" y="2455061"/>
            <a:ext cx="41812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/>
              <a:t>Seguimiento (Corte a Septiembre de 2019)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378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2103122" cy="6858000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solidFill>
                <a:prstClr val="white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9" t="10714" r="3390" b="7352"/>
          <a:stretch/>
        </p:blipFill>
        <p:spPr>
          <a:xfrm>
            <a:off x="0" y="480448"/>
            <a:ext cx="3440430" cy="660115"/>
          </a:xfrm>
          <a:prstGeom prst="rect">
            <a:avLst/>
          </a:prstGeom>
        </p:spPr>
      </p:pic>
      <p:sp>
        <p:nvSpPr>
          <p:cNvPr id="39" name="Rectángulo 38"/>
          <p:cNvSpPr/>
          <p:nvPr/>
        </p:nvSpPr>
        <p:spPr>
          <a:xfrm>
            <a:off x="-8974" y="1567592"/>
            <a:ext cx="2103120" cy="400050"/>
          </a:xfrm>
          <a:prstGeom prst="rect">
            <a:avLst/>
          </a:prstGeom>
          <a:gradFill flip="none" rotWithShape="1">
            <a:gsLst>
              <a:gs pos="0">
                <a:srgbClr val="3366CC">
                  <a:shade val="30000"/>
                  <a:satMod val="115000"/>
                </a:srgbClr>
              </a:gs>
              <a:gs pos="50000">
                <a:srgbClr val="3366CC">
                  <a:shade val="67500"/>
                  <a:satMod val="115000"/>
                </a:srgbClr>
              </a:gs>
              <a:gs pos="100000">
                <a:srgbClr val="3366CC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3525" indent="-263525" algn="ctr"/>
            <a:r>
              <a:rPr lang="es-CO" sz="1300" dirty="0">
                <a:solidFill>
                  <a:prstClr val="white"/>
                </a:solidFill>
                <a:latin typeface="Arial Narrow" panose="020B0606020202030204" pitchFamily="34" charset="0"/>
              </a:rPr>
              <a:t>CONTENIDO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431" y="963527"/>
            <a:ext cx="8648518" cy="5730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57">
            <a:extLst>
              <a:ext uri="{FF2B5EF4-FFF2-40B4-BE49-F238E27FC236}">
                <a16:creationId xmlns="" xmlns:a16="http://schemas.microsoft.com/office/drawing/2014/main" id="{F3F5DEDC-B44F-49EE-A183-1EDCF8FB8277}"/>
              </a:ext>
            </a:extLst>
          </p:cNvPr>
          <p:cNvSpPr txBox="1"/>
          <p:nvPr/>
        </p:nvSpPr>
        <p:spPr>
          <a:xfrm>
            <a:off x="2306609" y="199916"/>
            <a:ext cx="95288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ES" altLang="ko-KR" sz="1600" b="1" kern="0" dirty="0">
                <a:latin typeface="Bahnschrift SemiLight" pitchFamily="34" charset="0"/>
                <a:cs typeface="Arial" pitchFamily="34" charset="0"/>
              </a:rPr>
              <a:t>PLAN SECTORIAL PARA LA ATENCIÓN DE LA POBLACIÓN EN SITUACIÓN DE DISCAPACIDAD </a:t>
            </a:r>
          </a:p>
          <a:p>
            <a:pPr algn="ctr">
              <a:defRPr/>
            </a:pPr>
            <a:r>
              <a:rPr lang="es-ES" altLang="ko-KR" sz="1600" b="1" kern="0" dirty="0">
                <a:latin typeface="Bahnschrift SemiLight" pitchFamily="34" charset="0"/>
                <a:cs typeface="Arial" pitchFamily="34" charset="0"/>
              </a:rPr>
              <a:t>2019 - 2022</a:t>
            </a:r>
            <a:endParaRPr lang="ko-KR" altLang="en-US" sz="1600" b="1" kern="0" dirty="0">
              <a:latin typeface="Bahnschrift SemiLight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81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2103122" cy="6858000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solidFill>
                <a:prstClr val="white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9" t="10714" r="3390" b="7352"/>
          <a:stretch/>
        </p:blipFill>
        <p:spPr>
          <a:xfrm>
            <a:off x="0" y="480448"/>
            <a:ext cx="3440430" cy="660115"/>
          </a:xfrm>
          <a:prstGeom prst="rect">
            <a:avLst/>
          </a:prstGeom>
        </p:spPr>
      </p:pic>
      <p:sp>
        <p:nvSpPr>
          <p:cNvPr id="39" name="Rectángulo 38"/>
          <p:cNvSpPr/>
          <p:nvPr/>
        </p:nvSpPr>
        <p:spPr>
          <a:xfrm>
            <a:off x="-8974" y="1567592"/>
            <a:ext cx="2103120" cy="400050"/>
          </a:xfrm>
          <a:prstGeom prst="rect">
            <a:avLst/>
          </a:prstGeom>
          <a:gradFill flip="none" rotWithShape="1">
            <a:gsLst>
              <a:gs pos="0">
                <a:srgbClr val="3366CC">
                  <a:shade val="30000"/>
                  <a:satMod val="115000"/>
                </a:srgbClr>
              </a:gs>
              <a:gs pos="50000">
                <a:srgbClr val="3366CC">
                  <a:shade val="67500"/>
                  <a:satMod val="115000"/>
                </a:srgbClr>
              </a:gs>
              <a:gs pos="100000">
                <a:srgbClr val="3366CC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3525" indent="-263525" algn="ctr"/>
            <a:r>
              <a:rPr lang="es-CO" sz="1300" dirty="0">
                <a:solidFill>
                  <a:prstClr val="white"/>
                </a:solidFill>
                <a:latin typeface="Arial Narrow" panose="020B0606020202030204" pitchFamily="34" charset="0"/>
              </a:rPr>
              <a:t>CONTENIDO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430" y="931653"/>
            <a:ext cx="12570196" cy="5227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57">
            <a:extLst>
              <a:ext uri="{FF2B5EF4-FFF2-40B4-BE49-F238E27FC236}">
                <a16:creationId xmlns="" xmlns:a16="http://schemas.microsoft.com/office/drawing/2014/main" id="{F3F5DEDC-B44F-49EE-A183-1EDCF8FB8277}"/>
              </a:ext>
            </a:extLst>
          </p:cNvPr>
          <p:cNvSpPr txBox="1"/>
          <p:nvPr/>
        </p:nvSpPr>
        <p:spPr>
          <a:xfrm>
            <a:off x="2306609" y="199916"/>
            <a:ext cx="95288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ES" altLang="ko-KR" sz="1600" b="1" kern="0" dirty="0">
                <a:latin typeface="Bahnschrift SemiLight" pitchFamily="34" charset="0"/>
                <a:cs typeface="Arial" pitchFamily="34" charset="0"/>
              </a:rPr>
              <a:t>PLAN SECTORIAL PARA LA ATENCIÓN DE LA POBLACIÓN EN SITUACIÓN DE DISCAPACIDAD </a:t>
            </a:r>
          </a:p>
          <a:p>
            <a:pPr algn="ctr">
              <a:defRPr/>
            </a:pPr>
            <a:r>
              <a:rPr lang="es-ES" altLang="ko-KR" sz="1600" b="1" kern="0" dirty="0">
                <a:latin typeface="Bahnschrift SemiLight" pitchFamily="34" charset="0"/>
                <a:cs typeface="Arial" pitchFamily="34" charset="0"/>
              </a:rPr>
              <a:t>2019 - 2022</a:t>
            </a:r>
            <a:endParaRPr lang="ko-KR" altLang="en-US" sz="1600" b="1" kern="0" dirty="0">
              <a:latin typeface="Bahnschrift SemiLight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52245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52</Words>
  <Application>Microsoft Office PowerPoint</Application>
  <PresentationFormat>Panorámica</PresentationFormat>
  <Paragraphs>10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맑은 고딕</vt:lpstr>
      <vt:lpstr>Arial</vt:lpstr>
      <vt:lpstr>Arial Narrow</vt:lpstr>
      <vt:lpstr>Bahnschrift SemiLight</vt:lpstr>
      <vt:lpstr>Calibri</vt:lpstr>
      <vt:lpstr>Calibri Light</vt:lpstr>
      <vt:lpstr>1_Tema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ALEJANDRO ADOLFO ARGOTE FUENTES</dc:creator>
  <cp:lastModifiedBy>ALEJANDRO ADOLFO ARGOTE FUENTES</cp:lastModifiedBy>
  <cp:revision>1</cp:revision>
  <dcterms:created xsi:type="dcterms:W3CDTF">2019-12-02T15:39:38Z</dcterms:created>
  <dcterms:modified xsi:type="dcterms:W3CDTF">2019-12-02T17:26:22Z</dcterms:modified>
</cp:coreProperties>
</file>